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311"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65" autoAdjust="0"/>
    <p:restoredTop sz="79920" autoAdjust="0"/>
  </p:normalViewPr>
  <p:slideViewPr>
    <p:cSldViewPr>
      <p:cViewPr varScale="1">
        <p:scale>
          <a:sx n="85" d="100"/>
          <a:sy n="85" d="100"/>
        </p:scale>
        <p:origin x="592" y="1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7/23/18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7/23/18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7/23/18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019800" cy="653854"/>
          </a:xfrm>
        </p:spPr>
        <p:txBody>
          <a:bodyPr numCol="1">
            <a:normAutofit/>
          </a:bodyPr>
          <a:lstStyle/>
          <a:p>
            <a:r>
              <a:rPr lang="en-US" dirty="0" err="1"/>
              <a:t>const</a:t>
            </a:r>
            <a:r>
              <a:rPr lang="en-US" dirty="0"/>
              <a:t> Instructor = “Alex”</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Alex Rosenkranz</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B.A. Information Technology from Rutgers University, 2009</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Rutgers Coding Bootcamp Graduate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altLang="en" sz="2800" dirty="0">
                <a:latin typeface="Arial" panose="020B0604020202020204" pitchFamily="34" charset="0"/>
                <a:ea typeface="Roboto" panose="02000000000000000000" pitchFamily="2" charset="0"/>
                <a:cs typeface="Arial" panose="020B0604020202020204" pitchFamily="34" charset="0"/>
              </a:rPr>
              <a:t>10</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sz="3000" i="1" dirty="0">
                <a:latin typeface="Arial" panose="020B0604020202020204" pitchFamily="34" charset="0"/>
                <a:ea typeface="Roboto" panose="02000000000000000000" pitchFamily="2" charset="0"/>
                <a:cs typeface="Arial" panose="020B0604020202020204" pitchFamily="34" charset="0"/>
              </a:rPr>
              <a:t>Music buff</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altLang="en" sz="2000" dirty="0">
                <a:latin typeface="Arial" panose="020B0604020202020204" pitchFamily="34" charset="0"/>
                <a:ea typeface="Roboto" panose="02000000000000000000" pitchFamily="2" charset="0"/>
                <a:cs typeface="Arial" panose="020B0604020202020204" pitchFamily="34" charset="0"/>
              </a:rPr>
              <a:t>&lt;-- Not my dog</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8F84E6DF-3C5C-1440-AD0B-13E168461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02" y="4191000"/>
            <a:ext cx="3352800" cy="2514600"/>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446550"/>
          </a:xfrm>
          <a:prstGeom prst="rect">
            <a:avLst/>
          </a:prstGeom>
        </p:spPr>
        <p:txBody>
          <a:bodyPr wrap="square" numCol="1">
            <a:spAutoFit/>
          </a:bodyPr>
          <a:lstStyle/>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5" name="Picture 4">
            <a:extLst>
              <a:ext uri="{FF2B5EF4-FFF2-40B4-BE49-F238E27FC236}">
                <a16:creationId xmlns:a16="http://schemas.microsoft.com/office/drawing/2014/main" id="{D1DE4FAD-E394-44AB-BC72-2EDF39CF0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1" y="653854"/>
            <a:ext cx="9144000" cy="483254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4" name="Picture 3">
            <a:extLst>
              <a:ext uri="{FF2B5EF4-FFF2-40B4-BE49-F238E27FC236}">
                <a16:creationId xmlns:a16="http://schemas.microsoft.com/office/drawing/2014/main" id="{BB86F961-FEB8-C848-BB00-A2DBC9415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8686800" cy="5513605"/>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2"/>
            <a:ext cx="9155741" cy="10156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181600"/>
            <a:ext cx="8665357" cy="1200329"/>
          </a:xfrm>
          <a:prstGeom prst="rect">
            <a:avLst/>
          </a:prstGeom>
        </p:spPr>
        <p:txBody>
          <a:bodyPr wrap="square" numCol="1">
            <a:spAutoFit/>
          </a:bodyPr>
          <a:lstStyle/>
          <a:p>
            <a:pPr marL="342900" indent="-342900">
              <a:buFont typeface="Arial" panose="020B0604020202020204" pitchFamily="34" charset="0"/>
              <a:buChar char="•"/>
            </a:pPr>
            <a:endParaRPr lang="en-US"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C35A9DC9-3BCA-4D48-8A37-BEC34474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12483</TotalTime>
  <Words>2364</Words>
  <Application>Microsoft Macintosh PowerPoint</Application>
  <PresentationFormat>On-screen Show (4:3)</PresentationFormat>
  <Paragraphs>478</Paragraphs>
  <Slides>54</Slides>
  <Notes>48</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const Instructor = “Alex”</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Alex Rosenkranz</cp:lastModifiedBy>
  <cp:revision>1470</cp:revision>
  <cp:lastPrinted>2016-01-30T16:23:56Z</cp:lastPrinted>
  <dcterms:created xsi:type="dcterms:W3CDTF">2015-01-20T17:19:00Z</dcterms:created>
  <dcterms:modified xsi:type="dcterms:W3CDTF">2018-07-23T18:37:19Z</dcterms:modified>
</cp:coreProperties>
</file>